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7" r:id="rId2"/>
    <p:sldMasterId id="2147483713" r:id="rId3"/>
    <p:sldMasterId id="2147483698" r:id="rId4"/>
  </p:sldMasterIdLst>
  <p:sldIdLst>
    <p:sldId id="278" r:id="rId5"/>
    <p:sldId id="288" r:id="rId6"/>
    <p:sldId id="279" r:id="rId7"/>
    <p:sldId id="284" r:id="rId8"/>
    <p:sldId id="282" r:id="rId9"/>
    <p:sldId id="280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 varScale="1">
        <p:scale>
          <a:sx n="124" d="100"/>
          <a:sy n="124" d="100"/>
        </p:scale>
        <p:origin x="12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2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4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68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681037"/>
            <a:ext cx="11522924" cy="107655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8" y="1825625"/>
            <a:ext cx="11522924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538" y="6356350"/>
            <a:ext cx="32468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68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5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C707-66BE-70E5-1CEE-16563261E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1553541"/>
            <a:ext cx="5471533" cy="2387600"/>
          </a:xfrm>
        </p:spPr>
        <p:txBody>
          <a:bodyPr anchor="t">
            <a:normAutofit/>
          </a:bodyPr>
          <a:lstStyle>
            <a:lvl1pPr algn="l">
              <a:defRPr sz="4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D636B-7626-BBC8-8F8A-6C0062DD0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107559"/>
            <a:ext cx="5471533" cy="1854625"/>
          </a:xfrm>
        </p:spPr>
        <p:txBody>
          <a:bodyPr/>
          <a:lstStyle>
            <a:lvl1pPr marL="0" indent="0" algn="l">
              <a:buNone/>
              <a:defRPr sz="2400">
                <a:latin typeface="Arial Rounded MT Bold" panose="020F070403050403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24CB-56A4-B479-BC54-BF5D94CF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66AD-7A18-2E51-FD23-4039208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A321-3BDF-B31A-9669-F2E7D00D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3718-6933-8179-605E-FE8FF369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F1DE8-A4CA-A80C-D215-00222DA1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7F81-2322-228C-4EA0-C318910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0FE5-00DD-F442-0987-4096AD36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57F5C-FC96-47E0-8108-60BC6F05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8ABD-FE37-AF8A-0124-97029E0AD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010" y="1999785"/>
            <a:ext cx="5345150" cy="382858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7502E-EF8E-9B65-357B-3029CA43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840" y="6356350"/>
            <a:ext cx="32245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849EA-F63E-662C-3862-73E83EA1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846A-DFF5-40D3-F143-195D9B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245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4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6BEAD8-4A7C-8920-3D52-DA42713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54F4-E5FD-3848-A9C9-55BD0078F484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6C174-E0F8-515D-D12D-635F4472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7E1C-5D35-30CC-46A7-6F15CC56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5D7A-B62B-7243-B9D1-7C5E84340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1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creenshot, cartoon, art&#10;&#10;Description automatically generated">
            <a:extLst>
              <a:ext uri="{FF2B5EF4-FFF2-40B4-BE49-F238E27FC236}">
                <a16:creationId xmlns:a16="http://schemas.microsoft.com/office/drawing/2014/main" id="{FC1483EE-8849-744E-15B4-C6B12E1A66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2" r:id="rId3"/>
    <p:sldLayoutId id="21474836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1A56FD-A6FA-07FD-54B4-9D74B13011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9382F7-B8BC-A2BA-A833-686E65717FB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40" y="365125"/>
            <a:ext cx="1147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40" y="1825625"/>
            <a:ext cx="11478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840" y="6356350"/>
            <a:ext cx="322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5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8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5462070-8EAC-7C30-3ACD-06382F43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73826-6336-081B-05D3-4EF8ABA7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71" y="365125"/>
            <a:ext cx="11508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835B8-9A50-FB53-6087-575540B2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71" y="1825625"/>
            <a:ext cx="11508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34AD-4B59-DFD7-F1F6-57DE1CB9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1971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8EF954F4-E5FD-3848-A9C9-55BD0078F484}" type="datetimeFigureOut">
              <a:rPr lang="en-US" smtClean="0"/>
              <a:pPr/>
              <a:t>7/21/23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F8B5-F071-351E-83E6-A8E4CCA1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23EA0-FE82-C0A3-BDCC-716CED98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39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  <a:cs typeface="Arial" panose="020B0604020202020204" pitchFamily="34" charset="0"/>
              </a:defRPr>
            </a:lvl1pPr>
          </a:lstStyle>
          <a:p>
            <a:fld id="{2CEB5D7A-B62B-7243-B9D1-7C5E84340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4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medicare.co.uk/" TargetMode="External"/><Relationship Id="rId2" Type="http://schemas.openxmlformats.org/officeDocument/2006/relationships/hyperlink" Target="mailto:enquiries@immedicare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FBB9-8579-F9A2-E768-4952012229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AC5FB-15C8-0978-119D-3AD0E7780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1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1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0448-4DB5-122B-BAD3-CFB1B24449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A9AF7-F239-6496-3AA0-AEA9EEC66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459C8-5EF6-3B77-BD0B-90B4862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717D-9192-EDD2-3E6F-5997ABABD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DB48-5EC2-8FE6-FE4E-8F865CD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3628" y="3865755"/>
            <a:ext cx="5471533" cy="78802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CE90C-7F22-BF99-B31D-4EA0E357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6193" y="4646341"/>
            <a:ext cx="5471533" cy="1977483"/>
          </a:xfrm>
        </p:spPr>
        <p:txBody>
          <a:bodyPr>
            <a:normAutofit/>
          </a:bodyPr>
          <a:lstStyle/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Phone: </a:t>
            </a:r>
            <a:r>
              <a:rPr lang="en-GB" sz="1600" dirty="0">
                <a:solidFill>
                  <a:schemeClr val="tx2"/>
                </a:solidFill>
              </a:rPr>
              <a:t>0330 088 3364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Email: </a:t>
            </a:r>
            <a:r>
              <a:rPr lang="en-GB" sz="1600" dirty="0">
                <a:solidFill>
                  <a:schemeClr val="tx1"/>
                </a:solidFill>
                <a:hlinkClick r:id="rId2"/>
              </a:rPr>
              <a:t>enquiries@immedicare.co.uk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r>
              <a:rPr lang="en-GB" sz="1600" dirty="0">
                <a:solidFill>
                  <a:schemeClr val="tx1"/>
                </a:solidFill>
              </a:rPr>
              <a:t>Website: 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https://immedicare.co.uk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en-GB" sz="1200" dirty="0" err="1">
                <a:solidFill>
                  <a:schemeClr val="tx1"/>
                </a:solidFill>
              </a:rPr>
              <a:t>Immedicare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Airedale General Hospital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Skipton Road, Steeton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Keighley, West Yorkshire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BD20 6TD</a:t>
            </a:r>
          </a:p>
        </p:txBody>
      </p:sp>
    </p:spTree>
    <p:extLst>
      <p:ext uri="{BB962C8B-B14F-4D97-AF65-F5344CB8AC3E}">
        <p14:creationId xmlns:p14="http://schemas.microsoft.com/office/powerpoint/2010/main" val="40057383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F4275BE-73BA-0D40-AE40-72659B287999}" vid="{78D093CD-C62C-684E-9128-A8C412D772A3}"/>
    </a:ext>
  </a:extLst>
</a:theme>
</file>

<file path=ppt/theme/theme2.xml><?xml version="1.0" encoding="utf-8"?>
<a:theme xmlns:a="http://schemas.openxmlformats.org/drawingml/2006/main" name="3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F4275BE-73BA-0D40-AE40-72659B287999}" vid="{BFE1A022-57DC-CC4F-90DD-52F4DFFBCDA3}"/>
    </a:ext>
  </a:extLst>
</a:theme>
</file>

<file path=ppt/theme/theme3.xml><?xml version="1.0" encoding="utf-8"?>
<a:theme xmlns:a="http://schemas.openxmlformats.org/drawingml/2006/main" name="4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F4275BE-73BA-0D40-AE40-72659B287999}" vid="{3CA971B8-3527-6645-8E0A-B775F1BA41A0}"/>
    </a:ext>
  </a:extLst>
</a:theme>
</file>

<file path=ppt/theme/theme4.xml><?xml version="1.0" encoding="utf-8"?>
<a:theme xmlns:a="http://schemas.openxmlformats.org/drawingml/2006/main" name="2_Custom Design">
  <a:themeElements>
    <a:clrScheme name="Immedicare">
      <a:dk1>
        <a:srgbClr val="000000"/>
      </a:dk1>
      <a:lt1>
        <a:srgbClr val="FFFFFF"/>
      </a:lt1>
      <a:dk2>
        <a:srgbClr val="005CB9"/>
      </a:dk2>
      <a:lt2>
        <a:srgbClr val="19A58C"/>
      </a:lt2>
      <a:accent1>
        <a:srgbClr val="EF8D24"/>
      </a:accent1>
      <a:accent2>
        <a:srgbClr val="DB0032"/>
      </a:accent2>
      <a:accent3>
        <a:srgbClr val="75C044"/>
      </a:accent3>
      <a:accent4>
        <a:srgbClr val="FFC600"/>
      </a:accent4>
      <a:accent5>
        <a:srgbClr val="E31D93"/>
      </a:accent5>
      <a:accent6>
        <a:srgbClr val="00A6CE"/>
      </a:accent6>
      <a:hlink>
        <a:srgbClr val="005CB9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EF4275BE-73BA-0D40-AE40-72659B287999}" vid="{FC3201F5-5824-974C-A83F-F047D901C1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0</TotalTime>
  <Words>43</Words>
  <Application>Microsoft Macintosh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1_Custom Design</vt:lpstr>
      <vt:lpstr>3_Custom Design</vt:lpstr>
      <vt:lpstr>4_Custom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Caitlin Frame</dc:creator>
  <cp:keywords/>
  <dc:description/>
  <cp:lastModifiedBy>Caitlin Frame</cp:lastModifiedBy>
  <cp:revision>1</cp:revision>
  <dcterms:created xsi:type="dcterms:W3CDTF">2023-07-21T09:49:07Z</dcterms:created>
  <dcterms:modified xsi:type="dcterms:W3CDTF">2023-07-21T09:49:43Z</dcterms:modified>
  <cp:category/>
</cp:coreProperties>
</file>