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  <p:sldMasterId id="2147483707" r:id="rId2"/>
    <p:sldMasterId id="2147483713" r:id="rId3"/>
    <p:sldMasterId id="2147483698" r:id="rId4"/>
    <p:sldMasterId id="2147483719" r:id="rId5"/>
  </p:sldMasterIdLst>
  <p:sldIdLst>
    <p:sldId id="278" r:id="rId6"/>
    <p:sldId id="288" r:id="rId7"/>
    <p:sldId id="279" r:id="rId8"/>
    <p:sldId id="284" r:id="rId9"/>
    <p:sldId id="282" r:id="rId10"/>
    <p:sldId id="280" r:id="rId11"/>
    <p:sldId id="286" r:id="rId12"/>
    <p:sldId id="28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5270"/>
    <p:restoredTop sz="96327"/>
  </p:normalViewPr>
  <p:slideViewPr>
    <p:cSldViewPr snapToGrid="0">
      <p:cViewPr varScale="1">
        <p:scale>
          <a:sx n="119" d="100"/>
          <a:sy n="119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8C707-66BE-70E5-1CEE-16563261EE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3628" y="1553541"/>
            <a:ext cx="5471533" cy="23876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3D636B-7626-BBC8-8F8A-6C0062DD06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56193" y="4107559"/>
            <a:ext cx="5471533" cy="18546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 Rounded MT Bold" panose="020F070403050403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624CB-56A4-B479-BC54-BF5D94CF20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6840" y="6356350"/>
            <a:ext cx="322456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F954F4-E5FD-3848-A9C9-55BD0078F484}" type="datetimeFigureOut">
              <a:rPr lang="en-US" smtClean="0"/>
              <a:pPr/>
              <a:t>7/21/23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6066AD-7A18-2E51-FD23-4039208F5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5FA321-3BDF-B31A-9669-F2E7D00DB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22456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EB5D7A-B62B-7243-B9D1-7C5E843409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193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8C707-66BE-70E5-1CEE-16563261EE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3628" y="1553541"/>
            <a:ext cx="5471533" cy="2387600"/>
          </a:xfrm>
        </p:spPr>
        <p:txBody>
          <a:bodyPr anchor="t">
            <a:normAutofit/>
          </a:bodyPr>
          <a:lstStyle>
            <a:lvl1pPr algn="l">
              <a:defRPr sz="46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3D636B-7626-BBC8-8F8A-6C0062DD06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56193" y="4107559"/>
            <a:ext cx="5471533" cy="1854625"/>
          </a:xfrm>
        </p:spPr>
        <p:txBody>
          <a:bodyPr/>
          <a:lstStyle>
            <a:lvl1pPr marL="0" indent="0" algn="l">
              <a:buNone/>
              <a:defRPr sz="2400">
                <a:latin typeface="Arial Rounded MT Bold" panose="020F070403050403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624CB-56A4-B479-BC54-BF5D94CF20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6840" y="6356350"/>
            <a:ext cx="322456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F954F4-E5FD-3848-A9C9-55BD0078F484}" type="datetimeFigureOut">
              <a:rPr lang="en-US" smtClean="0"/>
              <a:pPr/>
              <a:t>7/21/23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6066AD-7A18-2E51-FD23-4039208F5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5FA321-3BDF-B31A-9669-F2E7D00DB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22456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EB5D7A-B62B-7243-B9D1-7C5E843409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029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73718-6933-8179-605E-FE8FF3693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F1DE8-A4CA-A80C-D215-00222DA1B3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977F81-2322-228C-4EA0-C318910B7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954F4-E5FD-3848-A9C9-55BD0078F484}" type="datetimeFigureOut">
              <a:rPr lang="en-US" smtClean="0"/>
              <a:t>7/21/23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80FE5-00DD-F442-0987-4096AD362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57F5C-FC96-47E0-8108-60BC6F050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B5D7A-B62B-7243-B9D1-7C5E84340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12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58ABD-FE37-AF8A-0124-97029E0AD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0010" y="1999785"/>
            <a:ext cx="5345150" cy="3828586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A7502E-EF8E-9B65-357B-3029CA43C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6840" y="6356350"/>
            <a:ext cx="322456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F954F4-E5FD-3848-A9C9-55BD0078F484}" type="datetimeFigureOut">
              <a:rPr lang="en-US" smtClean="0"/>
              <a:pPr/>
              <a:t>7/21/23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0849EA-F63E-662C-3862-73E83EA1B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70846A-DFF5-40D3-F143-195D9B83D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22456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EB5D7A-B62B-7243-B9D1-7C5E843409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206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6BEAD8-4A7C-8920-3D52-DA427134A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954F4-E5FD-3848-A9C9-55BD0078F484}" type="datetimeFigureOut">
              <a:rPr lang="en-US" smtClean="0"/>
              <a:t>7/21/23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06C174-E0F8-515D-D12D-635F44722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37E1C-5D35-30CC-46A7-6F15CC56A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B5D7A-B62B-7243-B9D1-7C5E84340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649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86877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73718-6933-8179-605E-FE8FF3693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538" y="681037"/>
            <a:ext cx="11522924" cy="1076557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F1DE8-A4CA-A80C-D215-00222DA1B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538" y="1825625"/>
            <a:ext cx="11522924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977F81-2322-228C-4EA0-C318910B7D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4538" y="6356350"/>
            <a:ext cx="324686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F954F4-E5FD-3848-A9C9-55BD0078F484}" type="datetimeFigureOut">
              <a:rPr lang="en-US" smtClean="0"/>
              <a:pPr/>
              <a:t>7/21/23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80FE5-00DD-F442-0987-4096AD362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57F5C-FC96-47E0-8108-60BC6F050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24686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EB5D7A-B62B-7243-B9D1-7C5E843409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08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58ABD-FE37-AF8A-0124-97029E0AD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A7502E-EF8E-9B65-357B-3029CA43C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954F4-E5FD-3848-A9C9-55BD0078F484}" type="datetimeFigureOut">
              <a:rPr lang="en-US" smtClean="0"/>
              <a:t>7/21/23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0849EA-F63E-662C-3862-73E83EA1B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70846A-DFF5-40D3-F143-195D9B83D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B5D7A-B62B-7243-B9D1-7C5E84340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895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6BEAD8-4A7C-8920-3D52-DA427134A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954F4-E5FD-3848-A9C9-55BD0078F484}" type="datetimeFigureOut">
              <a:rPr lang="en-US" smtClean="0"/>
              <a:t>7/21/23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06C174-E0F8-515D-D12D-635F44722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37E1C-5D35-30CC-46A7-6F15CC56A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B5D7A-B62B-7243-B9D1-7C5E84340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217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73718-6933-8179-605E-FE8FF3693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538" y="681037"/>
            <a:ext cx="11522924" cy="1076557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F1DE8-A4CA-A80C-D215-00222DA1B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538" y="1825625"/>
            <a:ext cx="11522924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977F81-2322-228C-4EA0-C318910B7D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4538" y="6356350"/>
            <a:ext cx="324686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F954F4-E5FD-3848-A9C9-55BD0078F484}" type="datetimeFigureOut">
              <a:rPr lang="en-US" smtClean="0"/>
              <a:pPr/>
              <a:t>7/21/23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80FE5-00DD-F442-0987-4096AD362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57F5C-FC96-47E0-8108-60BC6F050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24686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EB5D7A-B62B-7243-B9D1-7C5E843409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3280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58ABD-FE37-AF8A-0124-97029E0AD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A7502E-EF8E-9B65-357B-3029CA43C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954F4-E5FD-3848-A9C9-55BD0078F484}" type="datetimeFigureOut">
              <a:rPr lang="en-US" smtClean="0"/>
              <a:t>7/21/23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0849EA-F63E-662C-3862-73E83EA1B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70846A-DFF5-40D3-F143-195D9B83D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B5D7A-B62B-7243-B9D1-7C5E84340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256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73718-6933-8179-605E-FE8FF3693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1998" y="318769"/>
            <a:ext cx="1147832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F1DE8-A4CA-A80C-D215-00222DA1B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840" y="3288665"/>
            <a:ext cx="1147832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977F81-2322-228C-4EA0-C318910B7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954F4-E5FD-3848-A9C9-55BD0078F484}" type="datetimeFigureOut">
              <a:rPr lang="en-US" smtClean="0"/>
              <a:t>7/21/23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80FE5-00DD-F442-0987-4096AD362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57F5C-FC96-47E0-8108-60BC6F050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B5D7A-B62B-7243-B9D1-7C5E84340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2547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6BEAD8-4A7C-8920-3D52-DA427134A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954F4-E5FD-3848-A9C9-55BD0078F484}" type="datetimeFigureOut">
              <a:rPr lang="en-US" smtClean="0"/>
              <a:t>7/21/23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06C174-E0F8-515D-D12D-635F44722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37E1C-5D35-30CC-46A7-6F15CC56A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B5D7A-B62B-7243-B9D1-7C5E84340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152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58ABD-FE37-AF8A-0124-97029E0AD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0010" y="1999785"/>
            <a:ext cx="5345150" cy="3828586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A7502E-EF8E-9B65-357B-3029CA43C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6840" y="6356350"/>
            <a:ext cx="322456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F954F4-E5FD-3848-A9C9-55BD0078F484}" type="datetimeFigureOut">
              <a:rPr lang="en-US" smtClean="0"/>
              <a:pPr/>
              <a:t>7/21/23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0849EA-F63E-662C-3862-73E83EA1B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70846A-DFF5-40D3-F143-195D9B83D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22456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EB5D7A-B62B-7243-B9D1-7C5E843409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847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6BEAD8-4A7C-8920-3D52-DA427134A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954F4-E5FD-3848-A9C9-55BD0078F484}" type="datetimeFigureOut">
              <a:rPr lang="en-US" smtClean="0"/>
              <a:t>7/21/23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06C174-E0F8-515D-D12D-635F44722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37E1C-5D35-30CC-46A7-6F15CC56A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B5D7A-B62B-7243-B9D1-7C5E84340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6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8C707-66BE-70E5-1CEE-16563261EE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3628" y="1553541"/>
            <a:ext cx="5471533" cy="2387600"/>
          </a:xfrm>
        </p:spPr>
        <p:txBody>
          <a:bodyPr anchor="t">
            <a:normAutofit/>
          </a:bodyPr>
          <a:lstStyle>
            <a:lvl1pPr algn="l">
              <a:defRPr sz="46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3D636B-7626-BBC8-8F8A-6C0062DD06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56193" y="4107559"/>
            <a:ext cx="5471533" cy="1854625"/>
          </a:xfrm>
        </p:spPr>
        <p:txBody>
          <a:bodyPr/>
          <a:lstStyle>
            <a:lvl1pPr marL="0" indent="0" algn="l">
              <a:buNone/>
              <a:defRPr sz="2400">
                <a:latin typeface="Arial Rounded MT Bold" panose="020F070403050403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624CB-56A4-B479-BC54-BF5D94CF20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6840" y="6356350"/>
            <a:ext cx="322456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F954F4-E5FD-3848-A9C9-55BD0078F484}" type="datetimeFigureOut">
              <a:rPr lang="en-US" smtClean="0"/>
              <a:pPr/>
              <a:t>7/21/23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6066AD-7A18-2E51-FD23-4039208F5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5FA321-3BDF-B31A-9669-F2E7D00DB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22456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EB5D7A-B62B-7243-B9D1-7C5E843409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271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73718-6933-8179-605E-FE8FF3693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F1DE8-A4CA-A80C-D215-00222DA1B3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977F81-2322-228C-4EA0-C318910B7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954F4-E5FD-3848-A9C9-55BD0078F484}" type="datetimeFigureOut">
              <a:rPr lang="en-US" smtClean="0"/>
              <a:t>7/21/23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80FE5-00DD-F442-0987-4096AD362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57F5C-FC96-47E0-8108-60BC6F050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B5D7A-B62B-7243-B9D1-7C5E84340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584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58ABD-FE37-AF8A-0124-97029E0AD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0010" y="1999785"/>
            <a:ext cx="5345150" cy="3828586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A7502E-EF8E-9B65-357B-3029CA43C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6840" y="6356350"/>
            <a:ext cx="322456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F954F4-E5FD-3848-A9C9-55BD0078F484}" type="datetimeFigureOut">
              <a:rPr lang="en-US" smtClean="0"/>
              <a:pPr/>
              <a:t>7/21/23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0849EA-F63E-662C-3862-73E83EA1B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70846A-DFF5-40D3-F143-195D9B83D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22456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EB5D7A-B62B-7243-B9D1-7C5E843409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147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6BEAD8-4A7C-8920-3D52-DA427134A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954F4-E5FD-3848-A9C9-55BD0078F484}" type="datetimeFigureOut">
              <a:rPr lang="en-US" smtClean="0"/>
              <a:t>7/21/23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06C174-E0F8-515D-D12D-635F44722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37E1C-5D35-30CC-46A7-6F15CC56A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B5D7A-B62B-7243-B9D1-7C5E84340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2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9511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45E4C51-DB76-E8A4-72E9-E5FA267977D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034AD-4B59-DFD7-F1F6-57DE1CB9A5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6840" y="6356350"/>
            <a:ext cx="3224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1pPr>
          </a:lstStyle>
          <a:p>
            <a:fld id="{8EF954F4-E5FD-3848-A9C9-55BD0078F484}" type="datetimeFigureOut">
              <a:rPr lang="en-US" smtClean="0"/>
              <a:pPr/>
              <a:t>7/21/23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33F8B5-F071-351E-83E6-A8E4CCA14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A23EA0-FE82-C0A3-BDCC-716CED9881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32245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1pPr>
          </a:lstStyle>
          <a:p>
            <a:fld id="{2CEB5D7A-B62B-7243-B9D1-7C5E843409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815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92" r:id="rId3"/>
    <p:sldLayoutId id="214748369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Arial Rounded MT Bold" panose="020F070403050403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 Rounded MT Bold" panose="020F0704030504030204" pitchFamily="34" charset="77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Rounded MT Bold" panose="020F0704030504030204" pitchFamily="34" charset="77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 Rounded MT Bold" panose="020F0704030504030204" pitchFamily="34" charset="77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Rounded MT Bold" panose="020F0704030504030204" pitchFamily="34" charset="77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Rounded MT Bold" panose="020F0704030504030204" pitchFamily="34" charset="77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, icon&#10;&#10;Description automatically generated">
            <a:extLst>
              <a:ext uri="{FF2B5EF4-FFF2-40B4-BE49-F238E27FC236}">
                <a16:creationId xmlns:a16="http://schemas.microsoft.com/office/drawing/2014/main" id="{69656878-CA4A-1BB2-4E17-154C88E1D0E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E73826-6336-081B-05D3-4EF8ABA7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840" y="365125"/>
            <a:ext cx="114783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E835B8-9A50-FB53-6087-575540B2B8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6840" y="1825625"/>
            <a:ext cx="1147832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034AD-4B59-DFD7-F1F6-57DE1CB9A5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6840" y="6356350"/>
            <a:ext cx="3224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1pPr>
          </a:lstStyle>
          <a:p>
            <a:fld id="{8EF954F4-E5FD-3848-A9C9-55BD0078F484}" type="datetimeFigureOut">
              <a:rPr lang="en-US" smtClean="0"/>
              <a:pPr/>
              <a:t>7/21/23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33F8B5-F071-351E-83E6-A8E4CCA14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A23EA0-FE82-C0A3-BDCC-716CED9881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32245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1pPr>
          </a:lstStyle>
          <a:p>
            <a:fld id="{2CEB5D7A-B62B-7243-B9D1-7C5E843409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28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Arial Rounded MT Bold" panose="020F070403050403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Arial Rounded MT Bold" panose="020F0704030504030204" pitchFamily="34" charset="77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Arial Rounded MT Bold" panose="020F0704030504030204" pitchFamily="34" charset="77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Arial Rounded MT Bold" panose="020F0704030504030204" pitchFamily="34" charset="77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Arial Rounded MT Bold" panose="020F0704030504030204" pitchFamily="34" charset="77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Arial Rounded MT Bold" panose="020F0704030504030204" pitchFamily="34" charset="77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0D40EAC3-002D-8B28-DB77-F9042D65DF99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E73826-6336-081B-05D3-4EF8ABA7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840" y="365125"/>
            <a:ext cx="114783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E835B8-9A50-FB53-6087-575540B2B8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6840" y="1825625"/>
            <a:ext cx="1147832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034AD-4B59-DFD7-F1F6-57DE1CB9A5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6840" y="6356350"/>
            <a:ext cx="3224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1pPr>
          </a:lstStyle>
          <a:p>
            <a:fld id="{8EF954F4-E5FD-3848-A9C9-55BD0078F484}" type="datetimeFigureOut">
              <a:rPr lang="en-US" smtClean="0"/>
              <a:pPr/>
              <a:t>7/21/23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33F8B5-F071-351E-83E6-A8E4CCA14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A23EA0-FE82-C0A3-BDCC-716CED9881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32245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1pPr>
          </a:lstStyle>
          <a:p>
            <a:fld id="{2CEB5D7A-B62B-7243-B9D1-7C5E843409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486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Arial Rounded MT Bold" panose="020F070403050403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Arial Rounded MT Bold" panose="020F0704030504030204" pitchFamily="34" charset="77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Arial Rounded MT Bold" panose="020F0704030504030204" pitchFamily="34" charset="77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Arial Rounded MT Bold" panose="020F0704030504030204" pitchFamily="34" charset="77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Arial Rounded MT Bold" panose="020F0704030504030204" pitchFamily="34" charset="77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Arial Rounded MT Bold" panose="020F0704030504030204" pitchFamily="34" charset="77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C5462070-8EAC-7C30-3ACD-06382F43DB0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E73826-6336-081B-05D3-4EF8ABA7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971" y="365125"/>
            <a:ext cx="115080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E835B8-9A50-FB53-6087-575540B2B8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1971" y="1825625"/>
            <a:ext cx="1150805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034AD-4B59-DFD7-F1F6-57DE1CB9A5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1971" y="6356350"/>
            <a:ext cx="3239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1pPr>
          </a:lstStyle>
          <a:p>
            <a:fld id="{8EF954F4-E5FD-3848-A9C9-55BD0078F484}" type="datetimeFigureOut">
              <a:rPr lang="en-US" smtClean="0"/>
              <a:pPr/>
              <a:t>7/21/23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33F8B5-F071-351E-83E6-A8E4CCA14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A23EA0-FE82-C0A3-BDCC-716CED9881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3239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1pPr>
          </a:lstStyle>
          <a:p>
            <a:fld id="{2CEB5D7A-B62B-7243-B9D1-7C5E843409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642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4" r:id="rId2"/>
    <p:sldLayoutId id="214748370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Arial Rounded MT Bold" panose="020F070403050403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 Rounded MT Bold" panose="020F0704030504030204" pitchFamily="34" charset="77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Rounded MT Bold" panose="020F0704030504030204" pitchFamily="34" charset="77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 Rounded MT Bold" panose="020F0704030504030204" pitchFamily="34" charset="77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Rounded MT Bold" panose="020F0704030504030204" pitchFamily="34" charset="77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Rounded MT Bold" panose="020F0704030504030204" pitchFamily="34" charset="77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yellow and black logo&#10;&#10;Description automatically generated with medium confidence">
            <a:extLst>
              <a:ext uri="{FF2B5EF4-FFF2-40B4-BE49-F238E27FC236}">
                <a16:creationId xmlns:a16="http://schemas.microsoft.com/office/drawing/2014/main" id="{06538A88-E6EC-937C-5B67-829FC783416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" y="0"/>
            <a:ext cx="63881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E73826-6336-081B-05D3-4EF8ABA7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971" y="365125"/>
            <a:ext cx="115080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E835B8-9A50-FB53-6087-575540B2B8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1971" y="1825625"/>
            <a:ext cx="1150805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034AD-4B59-DFD7-F1F6-57DE1CB9A5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1971" y="6356350"/>
            <a:ext cx="3239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1pPr>
          </a:lstStyle>
          <a:p>
            <a:fld id="{8EF954F4-E5FD-3848-A9C9-55BD0078F484}" type="datetimeFigureOut">
              <a:rPr lang="en-US" smtClean="0"/>
              <a:pPr/>
              <a:t>7/21/23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33F8B5-F071-351E-83E6-A8E4CCA14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A23EA0-FE82-C0A3-BDCC-716CED9881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3239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1pPr>
          </a:lstStyle>
          <a:p>
            <a:fld id="{2CEB5D7A-B62B-7243-B9D1-7C5E843409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494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Arial Rounded MT Bold" panose="020F070403050403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 Rounded MT Bold" panose="020F0704030504030204" pitchFamily="34" charset="77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Rounded MT Bold" panose="020F0704030504030204" pitchFamily="34" charset="77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 Rounded MT Bold" panose="020F0704030504030204" pitchFamily="34" charset="77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Rounded MT Bold" panose="020F0704030504030204" pitchFamily="34" charset="77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Rounded MT Bold" panose="020F0704030504030204" pitchFamily="34" charset="77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mmedicare.co.uk/" TargetMode="External"/><Relationship Id="rId2" Type="http://schemas.openxmlformats.org/officeDocument/2006/relationships/hyperlink" Target="mailto:enquiries@immedicare.co.uk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CDB48-5EC2-8FE6-FE4E-8F865CD397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5CE90C-7F22-BF99-B31D-4EA0E3577B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142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5FBB9-8579-F9A2-E768-4952012229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CAC5FB-15C8-0978-119D-3AD0E7780A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35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459C8-5EF6-3B77-BD0B-90B486228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1717D-9192-EDD2-3E6F-5997ABABD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410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459C8-5EF6-3B77-BD0B-90B486228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1717D-9192-EDD2-3E6F-5997ABABD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912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D0448-4DB5-122B-BAD3-CFB1B24449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7A9AF7-F239-6496-3AA0-AEA9EEC669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091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459C8-5EF6-3B77-BD0B-90B486228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1717D-9192-EDD2-3E6F-5997ABABD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527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459C8-5EF6-3B77-BD0B-90B486228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1717D-9192-EDD2-3E6F-5997ABABD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247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CDB48-5EC2-8FE6-FE4E-8F865CD39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3628" y="3865755"/>
            <a:ext cx="5471533" cy="788020"/>
          </a:xfrm>
        </p:spPr>
        <p:txBody>
          <a:bodyPr/>
          <a:lstStyle/>
          <a:p>
            <a:r>
              <a:rPr lang="en-US" dirty="0"/>
              <a:t>Contact 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5CE90C-7F22-BF99-B31D-4EA0E3577B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56193" y="4646341"/>
            <a:ext cx="5471533" cy="1977483"/>
          </a:xfrm>
        </p:spPr>
        <p:txBody>
          <a:bodyPr>
            <a:normAutofit/>
          </a:bodyPr>
          <a:lstStyle/>
          <a:p>
            <a:pPr algn="l" fontAlgn="base"/>
            <a:r>
              <a:rPr lang="en-GB" sz="1600" dirty="0">
                <a:solidFill>
                  <a:schemeClr val="tx1"/>
                </a:solidFill>
              </a:rPr>
              <a:t>Phone: </a:t>
            </a:r>
            <a:r>
              <a:rPr lang="en-GB" sz="1600" dirty="0">
                <a:solidFill>
                  <a:schemeClr val="tx2"/>
                </a:solidFill>
              </a:rPr>
              <a:t>0330 088 3364</a:t>
            </a:r>
          </a:p>
          <a:p>
            <a:pPr algn="l" fontAlgn="base"/>
            <a:r>
              <a:rPr lang="en-GB" sz="1600" dirty="0">
                <a:solidFill>
                  <a:schemeClr val="tx1"/>
                </a:solidFill>
              </a:rPr>
              <a:t>Email: </a:t>
            </a:r>
            <a:r>
              <a:rPr lang="en-GB" sz="1600" dirty="0">
                <a:solidFill>
                  <a:schemeClr val="tx1"/>
                </a:solidFill>
                <a:hlinkClick r:id="rId2"/>
              </a:rPr>
              <a:t>enquiries@immedicare.co.uk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</a:p>
          <a:p>
            <a:pPr algn="l" fontAlgn="base"/>
            <a:r>
              <a:rPr lang="en-GB" sz="1600" dirty="0">
                <a:solidFill>
                  <a:schemeClr val="tx1"/>
                </a:solidFill>
              </a:rPr>
              <a:t>Website: </a:t>
            </a:r>
            <a:r>
              <a:rPr lang="en-GB" sz="1600" dirty="0">
                <a:solidFill>
                  <a:schemeClr val="tx1"/>
                </a:solidFill>
                <a:hlinkClick r:id="rId3"/>
              </a:rPr>
              <a:t>https://immedicare.co.uk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</a:p>
          <a:p>
            <a:pPr fontAlgn="base"/>
            <a:r>
              <a:rPr lang="en-GB" sz="1200" dirty="0" err="1">
                <a:solidFill>
                  <a:schemeClr val="tx1"/>
                </a:solidFill>
              </a:rPr>
              <a:t>Immedicare</a:t>
            </a:r>
            <a:br>
              <a:rPr lang="en-GB" sz="1200" dirty="0">
                <a:solidFill>
                  <a:schemeClr val="tx1"/>
                </a:solidFill>
              </a:rPr>
            </a:br>
            <a:r>
              <a:rPr lang="en-GB" sz="1200" dirty="0">
                <a:solidFill>
                  <a:schemeClr val="tx1"/>
                </a:solidFill>
              </a:rPr>
              <a:t>Airedale General Hospital</a:t>
            </a:r>
            <a:br>
              <a:rPr lang="en-GB" sz="1200" dirty="0">
                <a:solidFill>
                  <a:schemeClr val="tx1"/>
                </a:solidFill>
              </a:rPr>
            </a:br>
            <a:r>
              <a:rPr lang="en-GB" sz="1200" dirty="0">
                <a:solidFill>
                  <a:schemeClr val="tx1"/>
                </a:solidFill>
              </a:rPr>
              <a:t>Skipton Road, Steeton</a:t>
            </a:r>
            <a:br>
              <a:rPr lang="en-GB" sz="1200" dirty="0">
                <a:solidFill>
                  <a:schemeClr val="tx1"/>
                </a:solidFill>
              </a:rPr>
            </a:br>
            <a:r>
              <a:rPr lang="en-GB" sz="1200" dirty="0">
                <a:solidFill>
                  <a:schemeClr val="tx1"/>
                </a:solidFill>
              </a:rPr>
              <a:t>Keighley, West Yorkshire</a:t>
            </a:r>
            <a:br>
              <a:rPr lang="en-GB" sz="1200" dirty="0">
                <a:solidFill>
                  <a:schemeClr val="tx1"/>
                </a:solidFill>
              </a:rPr>
            </a:br>
            <a:r>
              <a:rPr lang="en-GB" sz="1200" dirty="0">
                <a:solidFill>
                  <a:schemeClr val="tx1"/>
                </a:solidFill>
              </a:rPr>
              <a:t>BD20 6TD</a:t>
            </a:r>
          </a:p>
        </p:txBody>
      </p:sp>
    </p:spTree>
    <p:extLst>
      <p:ext uri="{BB962C8B-B14F-4D97-AF65-F5344CB8AC3E}">
        <p14:creationId xmlns:p14="http://schemas.microsoft.com/office/powerpoint/2010/main" val="4005738398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Immedicare">
      <a:dk1>
        <a:srgbClr val="000000"/>
      </a:dk1>
      <a:lt1>
        <a:srgbClr val="FFFFFF"/>
      </a:lt1>
      <a:dk2>
        <a:srgbClr val="005CB9"/>
      </a:dk2>
      <a:lt2>
        <a:srgbClr val="19A58C"/>
      </a:lt2>
      <a:accent1>
        <a:srgbClr val="EF8D24"/>
      </a:accent1>
      <a:accent2>
        <a:srgbClr val="DB0032"/>
      </a:accent2>
      <a:accent3>
        <a:srgbClr val="75C044"/>
      </a:accent3>
      <a:accent4>
        <a:srgbClr val="FFC600"/>
      </a:accent4>
      <a:accent5>
        <a:srgbClr val="E31D93"/>
      </a:accent5>
      <a:accent6>
        <a:srgbClr val="00A6CE"/>
      </a:accent6>
      <a:hlink>
        <a:srgbClr val="005CB9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AC14E3C-343B-B24B-9D11-5838EB4FDEED}" vid="{7621F2B2-20E9-6746-9ED6-A308F5F88DFD}"/>
    </a:ext>
  </a:extLst>
</a:theme>
</file>

<file path=ppt/theme/theme2.xml><?xml version="1.0" encoding="utf-8"?>
<a:theme xmlns:a="http://schemas.openxmlformats.org/drawingml/2006/main" name="3_Custom Design">
  <a:themeElements>
    <a:clrScheme name="Immedicare">
      <a:dk1>
        <a:srgbClr val="000000"/>
      </a:dk1>
      <a:lt1>
        <a:srgbClr val="FFFFFF"/>
      </a:lt1>
      <a:dk2>
        <a:srgbClr val="005CB9"/>
      </a:dk2>
      <a:lt2>
        <a:srgbClr val="19A58C"/>
      </a:lt2>
      <a:accent1>
        <a:srgbClr val="EF8D24"/>
      </a:accent1>
      <a:accent2>
        <a:srgbClr val="DB0032"/>
      </a:accent2>
      <a:accent3>
        <a:srgbClr val="75C044"/>
      </a:accent3>
      <a:accent4>
        <a:srgbClr val="FFC600"/>
      </a:accent4>
      <a:accent5>
        <a:srgbClr val="E31D93"/>
      </a:accent5>
      <a:accent6>
        <a:srgbClr val="00A6CE"/>
      </a:accent6>
      <a:hlink>
        <a:srgbClr val="005CB9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AC14E3C-343B-B24B-9D11-5838EB4FDEED}" vid="{41724258-833D-6642-8734-5E46F3714041}"/>
    </a:ext>
  </a:extLst>
</a:theme>
</file>

<file path=ppt/theme/theme3.xml><?xml version="1.0" encoding="utf-8"?>
<a:theme xmlns:a="http://schemas.openxmlformats.org/drawingml/2006/main" name="4_Custom Design">
  <a:themeElements>
    <a:clrScheme name="Immedicare">
      <a:dk1>
        <a:srgbClr val="000000"/>
      </a:dk1>
      <a:lt1>
        <a:srgbClr val="FFFFFF"/>
      </a:lt1>
      <a:dk2>
        <a:srgbClr val="005CB9"/>
      </a:dk2>
      <a:lt2>
        <a:srgbClr val="19A58C"/>
      </a:lt2>
      <a:accent1>
        <a:srgbClr val="EF8D24"/>
      </a:accent1>
      <a:accent2>
        <a:srgbClr val="DB0032"/>
      </a:accent2>
      <a:accent3>
        <a:srgbClr val="75C044"/>
      </a:accent3>
      <a:accent4>
        <a:srgbClr val="FFC600"/>
      </a:accent4>
      <a:accent5>
        <a:srgbClr val="E31D93"/>
      </a:accent5>
      <a:accent6>
        <a:srgbClr val="00A6CE"/>
      </a:accent6>
      <a:hlink>
        <a:srgbClr val="005CB9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AC14E3C-343B-B24B-9D11-5838EB4FDEED}" vid="{17F0BB85-D70A-D141-B8BE-D5D5F674A96A}"/>
    </a:ext>
  </a:extLst>
</a:theme>
</file>

<file path=ppt/theme/theme4.xml><?xml version="1.0" encoding="utf-8"?>
<a:theme xmlns:a="http://schemas.openxmlformats.org/drawingml/2006/main" name="2_Custom Design">
  <a:themeElements>
    <a:clrScheme name="Immedicare">
      <a:dk1>
        <a:srgbClr val="000000"/>
      </a:dk1>
      <a:lt1>
        <a:srgbClr val="FFFFFF"/>
      </a:lt1>
      <a:dk2>
        <a:srgbClr val="005CB9"/>
      </a:dk2>
      <a:lt2>
        <a:srgbClr val="19A58C"/>
      </a:lt2>
      <a:accent1>
        <a:srgbClr val="EF8D24"/>
      </a:accent1>
      <a:accent2>
        <a:srgbClr val="DB0032"/>
      </a:accent2>
      <a:accent3>
        <a:srgbClr val="75C044"/>
      </a:accent3>
      <a:accent4>
        <a:srgbClr val="FFC600"/>
      </a:accent4>
      <a:accent5>
        <a:srgbClr val="E31D93"/>
      </a:accent5>
      <a:accent6>
        <a:srgbClr val="00A6CE"/>
      </a:accent6>
      <a:hlink>
        <a:srgbClr val="005CB9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AC14E3C-343B-B24B-9D11-5838EB4FDEED}" vid="{8D51C805-2EEE-5D4D-AAD0-D47B510CA628}"/>
    </a:ext>
  </a:extLst>
</a:theme>
</file>

<file path=ppt/theme/theme5.xml><?xml version="1.0" encoding="utf-8"?>
<a:theme xmlns:a="http://schemas.openxmlformats.org/drawingml/2006/main" name="5_Custom Design">
  <a:themeElements>
    <a:clrScheme name="Immedicare">
      <a:dk1>
        <a:srgbClr val="000000"/>
      </a:dk1>
      <a:lt1>
        <a:srgbClr val="FFFFFF"/>
      </a:lt1>
      <a:dk2>
        <a:srgbClr val="005CB9"/>
      </a:dk2>
      <a:lt2>
        <a:srgbClr val="19A58C"/>
      </a:lt2>
      <a:accent1>
        <a:srgbClr val="EF8D24"/>
      </a:accent1>
      <a:accent2>
        <a:srgbClr val="DB0032"/>
      </a:accent2>
      <a:accent3>
        <a:srgbClr val="75C044"/>
      </a:accent3>
      <a:accent4>
        <a:srgbClr val="FFC600"/>
      </a:accent4>
      <a:accent5>
        <a:srgbClr val="E31D93"/>
      </a:accent5>
      <a:accent6>
        <a:srgbClr val="00A6CE"/>
      </a:accent6>
      <a:hlink>
        <a:srgbClr val="005CB9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AC14E3C-343B-B24B-9D11-5838EB4FDEED}" vid="{177D2DBA-654D-6542-BCD1-F6CB0F3F32E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1_Custom Design</Template>
  <TotalTime>6</TotalTime>
  <Words>43</Words>
  <Application>Microsoft Macintosh PowerPoint</Application>
  <PresentationFormat>Widescreen</PresentationFormat>
  <Paragraphs>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Arial Rounded MT Bold</vt:lpstr>
      <vt:lpstr>1_Custom Design</vt:lpstr>
      <vt:lpstr>3_Custom Design</vt:lpstr>
      <vt:lpstr>4_Custom Design</vt:lpstr>
      <vt:lpstr>2_Custom Design</vt:lpstr>
      <vt:lpstr>5_Custom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Contact us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Caitlin Frame</dc:creator>
  <cp:keywords/>
  <dc:description/>
  <cp:lastModifiedBy>Caitlin Frame</cp:lastModifiedBy>
  <cp:revision>1</cp:revision>
  <dcterms:created xsi:type="dcterms:W3CDTF">2023-07-21T09:35:43Z</dcterms:created>
  <dcterms:modified xsi:type="dcterms:W3CDTF">2023-07-21T09:42:32Z</dcterms:modified>
  <cp:category/>
</cp:coreProperties>
</file>