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7" r:id="rId2"/>
    <p:sldMasterId id="2147483713" r:id="rId3"/>
    <p:sldMasterId id="2147483698" r:id="rId4"/>
  </p:sldMasterIdLst>
  <p:sldIdLst>
    <p:sldId id="278" r:id="rId5"/>
    <p:sldId id="288" r:id="rId6"/>
    <p:sldId id="279" r:id="rId7"/>
    <p:sldId id="284" r:id="rId8"/>
    <p:sldId id="282" r:id="rId9"/>
    <p:sldId id="280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4" d="100"/>
          <a:sy n="124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681037"/>
            <a:ext cx="11522924" cy="10765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8" y="1825625"/>
            <a:ext cx="1152292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538" y="6356350"/>
            <a:ext cx="32468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6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1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stethoscope and a stethoscope&#10;&#10;Description automatically generated with medium confidence">
            <a:extLst>
              <a:ext uri="{FF2B5EF4-FFF2-40B4-BE49-F238E27FC236}">
                <a16:creationId xmlns:a16="http://schemas.microsoft.com/office/drawing/2014/main" id="{2319FF07-ED07-75EB-3F7D-35F3CAFC3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FB52C2F-4CD3-1556-1E71-769C2A5C1BE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D910344-8910-3AC4-0222-A7BCBB4E1C1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462070-8EAC-7C30-3ACD-06382F43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1" y="365125"/>
            <a:ext cx="11508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71" y="1825625"/>
            <a:ext cx="11508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971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edicare.co.uk/" TargetMode="External"/><Relationship Id="rId2" Type="http://schemas.openxmlformats.org/officeDocument/2006/relationships/hyperlink" Target="mailto:enquiries@immedicare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BB9-8579-F9A2-E768-495201222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AC5FB-15C8-0978-119D-3AD0E7780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1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0448-4DB5-122B-BAD3-CFB1B2444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A9AF7-F239-6496-3AA0-AEA9EEC66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3865755"/>
            <a:ext cx="5471533" cy="78802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646341"/>
            <a:ext cx="5471533" cy="1977483"/>
          </a:xfrm>
        </p:spPr>
        <p:txBody>
          <a:bodyPr>
            <a:normAutofit/>
          </a:bodyPr>
          <a:lstStyle/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Phone: </a:t>
            </a:r>
            <a:r>
              <a:rPr lang="en-GB" sz="1600" dirty="0">
                <a:solidFill>
                  <a:schemeClr val="tx2"/>
                </a:solidFill>
              </a:rPr>
              <a:t>0330 088 3364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Email: </a:t>
            </a:r>
            <a:r>
              <a:rPr lang="en-GB" sz="1600" dirty="0">
                <a:solidFill>
                  <a:schemeClr val="tx1"/>
                </a:solidFill>
                <a:hlinkClick r:id="rId2"/>
              </a:rPr>
              <a:t>enquiries@immedicare.co.uk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Website: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https://immedicare.co.uk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en-GB" sz="1200" dirty="0" err="1">
                <a:solidFill>
                  <a:schemeClr val="tx1"/>
                </a:solidFill>
              </a:rPr>
              <a:t>Immedicare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Airedale General Hospital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Skipton Road, Steeton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Keighley, West Yorkshire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BD20 6TD</a:t>
            </a:r>
          </a:p>
        </p:txBody>
      </p:sp>
    </p:spTree>
    <p:extLst>
      <p:ext uri="{BB962C8B-B14F-4D97-AF65-F5344CB8AC3E}">
        <p14:creationId xmlns:p14="http://schemas.microsoft.com/office/powerpoint/2010/main" val="40057383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8A7B1DD-2394-F744-8A92-3111C8CD0F29}" vid="{AFDA9149-AFFE-2E4F-82D9-14A6FB7F795E}"/>
    </a:ext>
  </a:extLst>
</a:theme>
</file>

<file path=ppt/theme/theme2.xml><?xml version="1.0" encoding="utf-8"?>
<a:theme xmlns:a="http://schemas.openxmlformats.org/drawingml/2006/main" name="3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8A7B1DD-2394-F744-8A92-3111C8CD0F29}" vid="{6EB45405-8494-2B4B-8701-EF6087627530}"/>
    </a:ext>
  </a:extLst>
</a:theme>
</file>

<file path=ppt/theme/theme3.xml><?xml version="1.0" encoding="utf-8"?>
<a:theme xmlns:a="http://schemas.openxmlformats.org/drawingml/2006/main" name="4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8A7B1DD-2394-F744-8A92-3111C8CD0F29}" vid="{70AFB32E-71D7-6043-BD7A-3630D7991562}"/>
    </a:ext>
  </a:extLst>
</a:theme>
</file>

<file path=ppt/theme/theme4.xml><?xml version="1.0" encoding="utf-8"?>
<a:theme xmlns:a="http://schemas.openxmlformats.org/drawingml/2006/main" name="2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8A7B1DD-2394-F744-8A92-3111C8CD0F29}" vid="{7A6222FE-9024-9C44-BF82-302012DA9F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0</TotalTime>
  <Words>43</Words>
  <Application>Microsoft Macintosh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1_Custom Design</vt:lpstr>
      <vt:lpstr>3_Custom Design</vt:lpstr>
      <vt:lpstr>4_Custom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Caitlin Frame</dc:creator>
  <cp:keywords/>
  <dc:description/>
  <cp:lastModifiedBy>Caitlin Frame</cp:lastModifiedBy>
  <cp:revision>1</cp:revision>
  <dcterms:created xsi:type="dcterms:W3CDTF">2023-07-21T09:49:07Z</dcterms:created>
  <dcterms:modified xsi:type="dcterms:W3CDTF">2023-07-21T09:50:05Z</dcterms:modified>
  <cp:category/>
</cp:coreProperties>
</file>